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9" r:id="rId5"/>
    <p:sldId id="261" r:id="rId6"/>
    <p:sldId id="260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5C28C-8083-411D-8541-2E399F45E7A1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DEA8F-8ED0-4314-9254-CC159165C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743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DF288-6D57-4998-87DE-B1EA69E59E2E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68649-8280-4CAC-A6AF-6FB55B645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5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68649-8280-4CAC-A6AF-6FB55B645D1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26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68649-8280-4CAC-A6AF-6FB55B645D1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0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Я РУКОВОДИТЕЛ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15991C31-33FA-6C3A-2DA7-0C971D393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4" t="-3101" r="4518" b="3101"/>
          <a:stretch>
            <a:fillRect/>
          </a:stretch>
        </p:blipFill>
        <p:spPr>
          <a:xfrm>
            <a:off x="7480006" y="0"/>
            <a:ext cx="166399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A9E4FB-D971-F037-B449-98C0ECB0D300}"/>
              </a:ext>
            </a:extLst>
          </p:cNvPr>
          <p:cNvSpPr txBox="1"/>
          <p:nvPr userDrawn="1"/>
        </p:nvSpPr>
        <p:spPr>
          <a:xfrm>
            <a:off x="8402242" y="6092825"/>
            <a:ext cx="65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CB8C6A3-3291-40B4-905B-8B484DAE36DB}" type="slidenum">
              <a:rPr lang="ru-RU" sz="20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9944C0C-76EC-E9EF-0197-604537AC2D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18" y="333378"/>
            <a:ext cx="1648955" cy="9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73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orient="horz" pos="663" userDrawn="1">
          <p15:clr>
            <a:srgbClr val="FBAE40"/>
          </p15:clr>
        </p15:guide>
        <p15:guide id="5" orient="horz" pos="981" userDrawn="1">
          <p15:clr>
            <a:srgbClr val="FBAE40"/>
          </p15:clr>
        </p15:guide>
        <p15:guide id="6" pos="7333" userDrawn="1">
          <p15:clr>
            <a:srgbClr val="FBAE40"/>
          </p15:clr>
        </p15:guide>
        <p15:guide id="7" pos="347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  <p15:guide id="9" pos="2094" userDrawn="1">
          <p15:clr>
            <a:srgbClr val="FBAE40"/>
          </p15:clr>
        </p15:guide>
        <p15:guide id="10" pos="558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8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19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0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88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86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56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46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92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0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71E4528-10E6-0793-F724-7D273000F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89FE236C-44B3-801C-5E35-D8FBFBCAE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951" y="364435"/>
            <a:ext cx="570872" cy="70816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4DE07C79-0A52-3E52-A1D4-20CE43311C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t="20764" r="55640" b="58270"/>
          <a:stretch>
            <a:fillRect/>
          </a:stretch>
        </p:blipFill>
        <p:spPr>
          <a:xfrm>
            <a:off x="6748219" y="292820"/>
            <a:ext cx="643697" cy="762899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71A25A39-FBF7-4194-C5D4-5DEA51D0A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06" y="5439018"/>
            <a:ext cx="455315" cy="1084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FF8206-97F7-BFA3-A900-71D0C49429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2" y="364162"/>
            <a:ext cx="642321" cy="7203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1C63D83-5150-4AAF-C4E2-EA94BB1C22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" y="448051"/>
            <a:ext cx="4331018" cy="241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016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32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9946D-74E0-402C-958C-87EDE291285A}" type="datetimeFigureOut">
              <a:rPr lang="ru-RU" smtClean="0"/>
              <a:t>14.12.2025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E2708-F435-48BD-8A27-7E01407A8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2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progress_metod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VID_20251213_134039.mp4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VID_20251214_033218.mp4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314363"/>
            <a:ext cx="3557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2-3 декабря 2025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06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131" y="1435442"/>
            <a:ext cx="3436941" cy="30349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399" y="79756"/>
            <a:ext cx="7514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Проректор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связям с общественностью МПГУ, директор Института журналистики,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221" y="2262273"/>
            <a:ext cx="53637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«Сегодня, мне кажется, необходимо обсуждать вопросы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медиаграмотности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уроках музыки и изобразительного искусства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21" y="956162"/>
            <a:ext cx="68382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коммуникации и </a:t>
            </a:r>
            <a:r>
              <a:rPr lang="ru-RU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медиаобразования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член-корреспондент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РАО </a:t>
            </a:r>
            <a:endParaRPr lang="ru-RU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Н. Владимирова: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399" y="4900979"/>
            <a:ext cx="89732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Потому что современные </a:t>
            </a:r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 строятся на тех же фундаментальных принципах визуального и звукового действия, которые вы преподаёте на своих уроках».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984" y="4479602"/>
            <a:ext cx="16068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Почему?</a:t>
            </a:r>
          </a:p>
        </p:txBody>
      </p:sp>
    </p:spTree>
    <p:extLst>
      <p:ext uri="{BB962C8B-B14F-4D97-AF65-F5344CB8AC3E}">
        <p14:creationId xmlns:p14="http://schemas.microsoft.com/office/powerpoint/2010/main" val="345062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804" y="1412776"/>
            <a:ext cx="8526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Эксперты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призвали педагогическое сообщество активнее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включаться в работу канала социальной сети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ВКонтакте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— «Методика Прогресса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где проводятся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вебинары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 проходят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вторник и четверг.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9680" y="5488060"/>
            <a:ext cx="48748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vk.com/progress_metod</a:t>
            </a:r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543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корпусу Художественно-графического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факультета изящных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 МПГУ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758300"/>
            <a:ext cx="7257160" cy="4839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9" y="1746656"/>
            <a:ext cx="7092280" cy="472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78" y="1684832"/>
            <a:ext cx="7380312" cy="4912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78" y="1746656"/>
            <a:ext cx="7236295" cy="482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8" b="13978"/>
          <a:stretch/>
        </p:blipFill>
        <p:spPr>
          <a:xfrm>
            <a:off x="1575843" y="1758300"/>
            <a:ext cx="6048672" cy="48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484784"/>
            <a:ext cx="7488324" cy="49922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9478" y="305094"/>
            <a:ext cx="4968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Пространство живой творческой атмосферы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56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9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7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7669213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72748"/>
            <a:ext cx="7956376" cy="5304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72" y="1172748"/>
            <a:ext cx="7956376" cy="52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895760"/>
            <a:ext cx="7205868" cy="47964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56" y="188640"/>
            <a:ext cx="72007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проекта </a:t>
            </a: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— наследники Победы! 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Помним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гордимся!»</a:t>
            </a:r>
          </a:p>
        </p:txBody>
      </p:sp>
    </p:spTree>
    <p:extLst>
      <p:ext uri="{BB962C8B-B14F-4D97-AF65-F5344CB8AC3E}">
        <p14:creationId xmlns:p14="http://schemas.microsoft.com/office/powerpoint/2010/main" val="25211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18068"/>
            <a:ext cx="7848872" cy="52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13" y="1125474"/>
            <a:ext cx="7163315" cy="5372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29646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Дом-музей 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К.С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Станиславского. </a:t>
            </a:r>
          </a:p>
        </p:txBody>
      </p:sp>
    </p:spTree>
    <p:extLst>
      <p:ext uri="{BB962C8B-B14F-4D97-AF65-F5344CB8AC3E}">
        <p14:creationId xmlns:p14="http://schemas.microsoft.com/office/powerpoint/2010/main" val="703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45813"/>
            <a:ext cx="8424936" cy="473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</a:t>
            </a: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«Практическая деятельность на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уроке музыки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дополнительных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занятиях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ОО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24" y="1713267"/>
            <a:ext cx="8424936" cy="4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93" y="116632"/>
            <a:ext cx="73448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Мастер класс по театральному искусству «Театрализованный проект в контексте художественно-просветительской деятельности будущего учителя музыки</a:t>
            </a:r>
            <a:r>
              <a:rPr lang="ru-RU" sz="3200" dirty="0" smtClean="0"/>
              <a:t>» </a:t>
            </a:r>
            <a:endParaRPr lang="ru-RU" sz="3200" dirty="0"/>
          </a:p>
        </p:txBody>
      </p:sp>
      <p:pic>
        <p:nvPicPr>
          <p:cNvPr id="3" name="Рисунок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178735"/>
            <a:ext cx="7200800" cy="44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2" action="ppaction://hlinkfile"/>
          </p:cNvPr>
          <p:cNvSpPr/>
          <p:nvPr/>
        </p:nvSpPr>
        <p:spPr>
          <a:xfrm>
            <a:off x="683568" y="260648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 по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хоровой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работе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96752"/>
            <a:ext cx="8540440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84" y="28142"/>
            <a:ext cx="7512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«Кино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музыка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инструменты эмоционального регулирования обучающихся: психолого-педагогический подход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02" y="2062442"/>
            <a:ext cx="6623826" cy="4416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24" y="2077649"/>
            <a:ext cx="6117322" cy="45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7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7920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Итоговая сессия «Форум учителей изобразительного искусства и музыки: фиксация результатов, задачи на будущее»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75" y="1758299"/>
            <a:ext cx="7368569" cy="4912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75" y="1758300"/>
            <a:ext cx="7367129" cy="491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 студентов и преподавателей факультета музыкального искусства института изящных искусств МПГУ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18" y="1711882"/>
            <a:ext cx="7272808" cy="48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29" y="1145526"/>
            <a:ext cx="8316924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256291"/>
            <a:ext cx="5848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Регистрация участников Форума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0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279757"/>
            <a:ext cx="4078287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2132856"/>
            <a:ext cx="34358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824" y="548680"/>
            <a:ext cx="86626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Форума 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для профессионального общения и обмена опытом в вопросах преподавания учебных предметов «Музыка»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«Изобразительное искусство» с учетом реализации федеральных образовательных программ общего образования. </a:t>
            </a:r>
          </a:p>
        </p:txBody>
      </p:sp>
    </p:spTree>
    <p:extLst>
      <p:ext uri="{BB962C8B-B14F-4D97-AF65-F5344CB8AC3E}">
        <p14:creationId xmlns:p14="http://schemas.microsoft.com/office/powerpoint/2010/main" val="123324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7" y="1264500"/>
            <a:ext cx="7818747" cy="5212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1655" y="187282"/>
            <a:ext cx="4160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Гимна РФ </a:t>
            </a: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участниками Форума</a:t>
            </a:r>
          </a:p>
        </p:txBody>
      </p:sp>
    </p:spTree>
    <p:extLst>
      <p:ext uri="{BB962C8B-B14F-4D97-AF65-F5344CB8AC3E}">
        <p14:creationId xmlns:p14="http://schemas.microsoft.com/office/powerpoint/2010/main" val="386913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94" y="1194810"/>
            <a:ext cx="8132012" cy="5422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98414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Форума началась 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пленарного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заседания</a:t>
            </a:r>
          </a:p>
        </p:txBody>
      </p:sp>
    </p:spTree>
    <p:extLst>
      <p:ext uri="{BB962C8B-B14F-4D97-AF65-F5344CB8AC3E}">
        <p14:creationId xmlns:p14="http://schemas.microsoft.com/office/powerpoint/2010/main" val="222754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24020"/>
            <a:ext cx="7452320" cy="49691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11025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Ломов Станислав Петрович</a:t>
            </a:r>
          </a:p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 педагогических наук, профессор, академик </a:t>
            </a:r>
          </a:p>
        </p:txBody>
      </p:sp>
    </p:spTree>
    <p:extLst>
      <p:ext uri="{BB962C8B-B14F-4D97-AF65-F5344CB8AC3E}">
        <p14:creationId xmlns:p14="http://schemas.microsoft.com/office/powerpoint/2010/main" val="394978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52736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465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268</Words>
  <Application>Microsoft Office PowerPoint</Application>
  <PresentationFormat>Экран (4:3)</PresentationFormat>
  <Paragraphs>36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1_Тема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</cp:revision>
  <dcterms:created xsi:type="dcterms:W3CDTF">2025-12-13T07:34:48Z</dcterms:created>
  <dcterms:modified xsi:type="dcterms:W3CDTF">2025-12-14T01:36:29Z</dcterms:modified>
</cp:coreProperties>
</file>